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8803600" cy="36004500"/>
  <p:notesSz cx="6858000" cy="9144000"/>
  <p:defaultTextStyle>
    <a:defPPr>
      <a:defRPr lang="es-CO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1"/>
    <p:restoredTop sz="94674"/>
  </p:normalViewPr>
  <p:slideViewPr>
    <p:cSldViewPr>
      <p:cViewPr>
        <p:scale>
          <a:sx n="29" d="100"/>
          <a:sy n="29" d="100"/>
        </p:scale>
        <p:origin x="4176" y="-776"/>
      </p:cViewPr>
      <p:guideLst>
        <p:guide orient="horz" pos="11340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EA36B-5FBB-8E4E-A29E-F0B365BE56B9}" type="datetimeFigureOut">
              <a:rPr lang="es-ES" smtClean="0"/>
              <a:t>2/10/19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8B118-ED34-E349-A080-8602B716D4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969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597AF-A54D-9D4B-9D96-38751AF8A95F}" type="datetimeFigureOut">
              <a:rPr lang="es-CO" smtClean="0"/>
              <a:t>2/10/19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1143000"/>
            <a:ext cx="2470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D730D-E121-AB42-A9E8-EAA564030B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9242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D730D-E121-AB42-A9E8-EAA564030B03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10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259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78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72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23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14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  <a:prstGeom prst="rect">
            <a:avLst/>
          </a:prstGeo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  <a:prstGeom prst="rect">
            <a:avLst/>
          </a:prstGeo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310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11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00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/>
          <a:lstStyle/>
          <a:p>
            <a:fld id="{037FEFCD-4426-4AC5-AD5B-E458A3FC43B0}" type="datetimeFigureOut">
              <a:rPr lang="es-CO" smtClean="0"/>
              <a:t>2/10/19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/>
          <a:lstStyle/>
          <a:p>
            <a:fld id="{DA3FA2DD-416D-41C0-B984-8A23DB0C26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374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62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9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337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1931443" y="6983201"/>
            <a:ext cx="2985913" cy="850896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defTabSz="3703638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6" name="AutoShape 49"/>
          <p:cNvSpPr>
            <a:spLocks noChangeArrowheads="1"/>
          </p:cNvSpPr>
          <p:nvPr/>
        </p:nvSpPr>
        <p:spPr bwMode="auto">
          <a:xfrm>
            <a:off x="1788777" y="25730998"/>
            <a:ext cx="11748928" cy="4736714"/>
          </a:xfrm>
          <a:prstGeom prst="roundRect">
            <a:avLst>
              <a:gd name="adj" fmla="val 8600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3703638" hangingPunct="1">
              <a:lnSpc>
                <a:spcPct val="100000"/>
              </a:lnSpc>
              <a:buClrTx/>
              <a:buSzTx/>
              <a:buFontTx/>
              <a:buNone/>
            </a:pPr>
            <a:endParaRPr lang="es-ES_tradnl" sz="6400" dirty="0">
              <a:solidFill>
                <a:schemeClr val="tx1"/>
              </a:solidFill>
            </a:endParaRPr>
          </a:p>
        </p:txBody>
      </p:sp>
      <p:sp>
        <p:nvSpPr>
          <p:cNvPr id="7" name="Rectangle 29"/>
          <p:cNvSpPr>
            <a:spLocks noChangeArrowheads="1"/>
          </p:cNvSpPr>
          <p:nvPr/>
        </p:nvSpPr>
        <p:spPr bwMode="auto">
          <a:xfrm>
            <a:off x="0" y="-575814"/>
            <a:ext cx="288036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5000" rIns="90000" bIns="45000" anchor="ctr">
            <a:spAutoFit/>
          </a:bodyPr>
          <a:lstStyle/>
          <a:p>
            <a:endParaRPr lang="es-ES_tradnl"/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1766815" y="18756689"/>
            <a:ext cx="11770889" cy="5676812"/>
          </a:xfrm>
          <a:prstGeom prst="roundRect">
            <a:avLst>
              <a:gd name="adj" fmla="val 4880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 sz="2800" dirty="0"/>
          </a:p>
          <a:p>
            <a:endParaRPr lang="es-ES_tradnl" sz="2800" dirty="0"/>
          </a:p>
          <a:p>
            <a:endParaRPr lang="es-ES_tradnl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160590" y="18756689"/>
            <a:ext cx="10801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Texto…..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160590" y="25787126"/>
            <a:ext cx="1080105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Texto……</a:t>
            </a:r>
          </a:p>
          <a:p>
            <a:endParaRPr lang="es-CO" sz="4000" dirty="0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1874405" y="17917389"/>
            <a:ext cx="2962149" cy="8393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defTabSz="3703638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1902923" y="24843010"/>
            <a:ext cx="3042951" cy="8393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defTabSz="3703638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METODOLOGÍA</a:t>
            </a:r>
          </a:p>
        </p:txBody>
      </p:sp>
      <p:sp>
        <p:nvSpPr>
          <p:cNvPr id="13" name="AutoShape 49"/>
          <p:cNvSpPr>
            <a:spLocks noChangeArrowheads="1"/>
          </p:cNvSpPr>
          <p:nvPr/>
        </p:nvSpPr>
        <p:spPr bwMode="auto">
          <a:xfrm>
            <a:off x="1671039" y="7834097"/>
            <a:ext cx="11866665" cy="9368070"/>
          </a:xfrm>
          <a:prstGeom prst="roundRect">
            <a:avLst>
              <a:gd name="adj" fmla="val 8600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3703638" hangingPunct="1">
              <a:lnSpc>
                <a:spcPct val="100000"/>
              </a:lnSpc>
              <a:buClrTx/>
              <a:buSzTx/>
              <a:buFontTx/>
              <a:buNone/>
            </a:pPr>
            <a:endParaRPr lang="es-ES_tradnl" sz="6400" dirty="0">
              <a:solidFill>
                <a:schemeClr val="tx1"/>
              </a:solidFill>
            </a:endParaRPr>
          </a:p>
        </p:txBody>
      </p:sp>
      <p:sp>
        <p:nvSpPr>
          <p:cNvPr id="14" name="CuadroTexto 16"/>
          <p:cNvSpPr txBox="1"/>
          <p:nvPr/>
        </p:nvSpPr>
        <p:spPr>
          <a:xfrm>
            <a:off x="2149459" y="7841002"/>
            <a:ext cx="10812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/>
              <a:t>Texto…… </a:t>
            </a:r>
          </a:p>
          <a:p>
            <a:r>
              <a:rPr lang="es-CO" sz="3600" dirty="0"/>
              <a:t> </a:t>
            </a:r>
          </a:p>
        </p:txBody>
      </p:sp>
      <p:sp>
        <p:nvSpPr>
          <p:cNvPr id="15" name="AutoShape 49"/>
          <p:cNvSpPr>
            <a:spLocks noChangeArrowheads="1"/>
          </p:cNvSpPr>
          <p:nvPr/>
        </p:nvSpPr>
        <p:spPr bwMode="auto">
          <a:xfrm>
            <a:off x="15044383" y="25955652"/>
            <a:ext cx="12338374" cy="4569367"/>
          </a:xfrm>
          <a:prstGeom prst="roundRect">
            <a:avLst>
              <a:gd name="adj" fmla="val 8600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3703638" hangingPunct="1">
              <a:lnSpc>
                <a:spcPct val="100000"/>
              </a:lnSpc>
              <a:buClrTx/>
              <a:buSzTx/>
              <a:buFontTx/>
              <a:buNone/>
            </a:pPr>
            <a:endParaRPr lang="es-ES_tradnl" sz="6400" dirty="0">
              <a:solidFill>
                <a:schemeClr val="tx1"/>
              </a:solidFill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15153917" y="25059034"/>
            <a:ext cx="3072790" cy="8393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defTabSz="3703638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REFERENCIAS</a:t>
            </a:r>
          </a:p>
        </p:txBody>
      </p:sp>
      <p:sp>
        <p:nvSpPr>
          <p:cNvPr id="17" name="26 CuadroTexto"/>
          <p:cNvSpPr txBox="1"/>
          <p:nvPr/>
        </p:nvSpPr>
        <p:spPr>
          <a:xfrm>
            <a:off x="15145433" y="26440198"/>
            <a:ext cx="1255204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Texto....</a:t>
            </a:r>
          </a:p>
          <a:p>
            <a:pPr marL="571500" indent="-571500">
              <a:buFont typeface="Wingdings" pitchFamily="2" charset="2"/>
              <a:buChar char="Ø"/>
            </a:pPr>
            <a:endParaRPr lang="es-ES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s-CO" sz="3600" dirty="0"/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s-CO" sz="4000" dirty="0"/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15469362" y="6913268"/>
            <a:ext cx="2964886" cy="850896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defTabSz="3703638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20" name="AutoShape 49"/>
          <p:cNvSpPr>
            <a:spLocks noChangeArrowheads="1"/>
          </p:cNvSpPr>
          <p:nvPr/>
        </p:nvSpPr>
        <p:spPr bwMode="auto">
          <a:xfrm>
            <a:off x="15175321" y="7764164"/>
            <a:ext cx="11866665" cy="9368070"/>
          </a:xfrm>
          <a:prstGeom prst="roundRect">
            <a:avLst>
              <a:gd name="adj" fmla="val 8600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3703638" hangingPunct="1">
              <a:lnSpc>
                <a:spcPct val="100000"/>
              </a:lnSpc>
              <a:buClrTx/>
              <a:buSzTx/>
              <a:buFontTx/>
              <a:buNone/>
            </a:pPr>
            <a:endParaRPr lang="es-ES_tradnl" sz="6400" dirty="0">
              <a:solidFill>
                <a:schemeClr val="tx1"/>
              </a:solidFill>
            </a:endParaRPr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15044383" y="19014187"/>
            <a:ext cx="11770889" cy="5676812"/>
          </a:xfrm>
          <a:prstGeom prst="roundRect">
            <a:avLst>
              <a:gd name="adj" fmla="val 4880"/>
            </a:avLst>
          </a:prstGeom>
          <a:solidFill>
            <a:schemeClr val="bg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_tradnl" sz="2800" dirty="0"/>
          </a:p>
          <a:p>
            <a:endParaRPr lang="es-ES_tradnl" sz="2800" dirty="0"/>
          </a:p>
          <a:p>
            <a:endParaRPr lang="es-ES_tradnl" sz="28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5438158" y="19014187"/>
            <a:ext cx="10801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Texto…..</a:t>
            </a:r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15178498" y="18152122"/>
            <a:ext cx="2920362" cy="858256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2857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defTabSz="3703638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</p:txBody>
      </p:sp>
      <p:sp>
        <p:nvSpPr>
          <p:cNvPr id="25" name="Rectángulo redondeado 16"/>
          <p:cNvSpPr/>
          <p:nvPr/>
        </p:nvSpPr>
        <p:spPr bwMode="auto">
          <a:xfrm>
            <a:off x="2880520" y="4424890"/>
            <a:ext cx="23358688" cy="21186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200" b="1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NOMBRE DEL PROYECTO</a:t>
            </a:r>
          </a:p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200" baseline="300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S" sz="22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Autor1, </a:t>
            </a:r>
            <a:r>
              <a:rPr lang="es-ES" sz="2200" baseline="300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2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Autor2, </a:t>
            </a:r>
            <a:r>
              <a:rPr lang="es-ES" sz="2200" baseline="300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2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Autor3</a:t>
            </a:r>
          </a:p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200" baseline="300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s-ES" sz="22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Universidad xxx - Ciudad País, </a:t>
            </a:r>
            <a:r>
              <a:rPr lang="es-ES" sz="2200" baseline="300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2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Universidad xxx – Ciudad País</a:t>
            </a:r>
          </a:p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200" baseline="300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kumimoji="0" lang="es-ES" sz="2200" b="0" i="0" u="none" strike="noStrike" cap="none" normalizeH="0" baseline="0" dirty="0">
                <a:ln w="28575" cmpd="sng"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Facultad xxx, </a:t>
            </a:r>
            <a:r>
              <a:rPr lang="es-ES" sz="2200" baseline="300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s-ES" sz="2200" b="0" i="0" u="none" strike="noStrike" cap="none" normalizeH="0" baseline="0" dirty="0">
                <a:ln w="28575" cmpd="sng"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Facultad xxx</a:t>
            </a:r>
          </a:p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200" baseline="300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s-ES" sz="22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Grupo xxx, </a:t>
            </a:r>
            <a:r>
              <a:rPr lang="es-ES" sz="2200" baseline="300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200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Grupo xxx</a:t>
            </a:r>
            <a:endParaRPr kumimoji="0" lang="es-CO" sz="22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ángulo redondeado 44"/>
          <p:cNvSpPr/>
          <p:nvPr/>
        </p:nvSpPr>
        <p:spPr bwMode="auto">
          <a:xfrm>
            <a:off x="13545363" y="3908645"/>
            <a:ext cx="2153128" cy="658713"/>
          </a:xfrm>
          <a:prstGeom prst="roundRect">
            <a:avLst/>
          </a:prstGeom>
          <a:solidFill>
            <a:schemeClr val="bg1"/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3600" b="1" dirty="0">
                <a:ln w="28575" cmpd="sng"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TITULO</a:t>
            </a:r>
            <a:endParaRPr lang="es-ES" sz="3200" b="1" dirty="0">
              <a:ln w="28575" cmpd="sng">
                <a:noFill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0" y="32907906"/>
            <a:ext cx="28803600" cy="3096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59D1EF5-E2EC-724F-BF24-E0111524C280}"/>
              </a:ext>
            </a:extLst>
          </p:cNvPr>
          <p:cNvSpPr/>
          <p:nvPr/>
        </p:nvSpPr>
        <p:spPr>
          <a:xfrm>
            <a:off x="504256" y="360290"/>
            <a:ext cx="7488832" cy="280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bg1"/>
              </a:solidFill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97A62D12-6F23-B447-B6F5-AD9DF94146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874" y="263329"/>
            <a:ext cx="5295360" cy="2388104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662E1DB6-2373-E648-9789-1265EB215D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114" y="31845283"/>
            <a:ext cx="26483371" cy="3552166"/>
          </a:xfrm>
          <a:prstGeom prst="rect">
            <a:avLst/>
          </a:prstGeom>
        </p:spPr>
      </p:pic>
      <p:sp>
        <p:nvSpPr>
          <p:cNvPr id="30" name="Rectángulo 29">
            <a:extLst>
              <a:ext uri="{FF2B5EF4-FFF2-40B4-BE49-F238E27FC236}">
                <a16:creationId xmlns:a16="http://schemas.microsoft.com/office/drawing/2014/main" id="{02E1756D-1FEE-9449-BDA3-A1F0A2D1E263}"/>
              </a:ext>
            </a:extLst>
          </p:cNvPr>
          <p:cNvSpPr/>
          <p:nvPr/>
        </p:nvSpPr>
        <p:spPr>
          <a:xfrm>
            <a:off x="1766815" y="0"/>
            <a:ext cx="26388513" cy="3642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3D858285-ACE3-5449-8975-039AA5DF99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2314" y="229453"/>
            <a:ext cx="8639225" cy="334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78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47</Words>
  <Application>Microsoft Macintosh PowerPoint</Application>
  <PresentationFormat>Personalizado</PresentationFormat>
  <Paragraphs>22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Microsoft Office User</cp:lastModifiedBy>
  <cp:revision>14</cp:revision>
  <dcterms:created xsi:type="dcterms:W3CDTF">2018-08-09T19:43:43Z</dcterms:created>
  <dcterms:modified xsi:type="dcterms:W3CDTF">2019-10-02T15:25:05Z</dcterms:modified>
</cp:coreProperties>
</file>